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Default Extension="png" ContentType="image/png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caf25dee7a40bf" /><Relationship Type="http://schemas.openxmlformats.org/package/2006/relationships/metadata/core-properties" Target="/docProps/core.xml" Id="Re1e8cc17e55b4900" /><Relationship Type="http://schemas.openxmlformats.org/officeDocument/2006/relationships/extended-properties" Target="/docProps/app.xml" Id="R7e6a6def94214875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78ef1e1dd5654649"/>
    <p:sldId id="257" r:id="R955ae7576c4f4def"/>
    <p:sldId id="258" r:id="R44a3b0a30c3b443e"/>
    <p:sldId id="259" r:id="R6c01f69f31784f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78ef1e1dd5654649" /><Relationship Type="http://schemas.openxmlformats.org/officeDocument/2006/relationships/slide" Target="/ppt/slides/slide2.xml" Id="R955ae7576c4f4def" /><Relationship Type="http://schemas.openxmlformats.org/officeDocument/2006/relationships/slide" Target="/ppt/slides/slide3.xml" Id="R44a3b0a30c3b443e" /><Relationship Type="http://schemas.openxmlformats.org/officeDocument/2006/relationships/slide" Target="/ppt/slides/slide4.xml" Id="R6c01f69f31784f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e1ae6857b649bd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baaef24d374297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f60aa4ea274637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c06606d44741c2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f6dee3e9734b03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64232913515e4503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07a586a524e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eff9763c749fd" /><Relationship Type="http://schemas.openxmlformats.org/officeDocument/2006/relationships/image" Target="/ppt/media/image.png" Id="Rfe81b4ff15dc44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4558a325a4d2a" /><Relationship Type="http://schemas.openxmlformats.org/officeDocument/2006/relationships/image" Target="/ppt/media/image2.png" Id="R0fb0550404944a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785e72cb241fd" /><Relationship Type="http://schemas.openxmlformats.org/officeDocument/2006/relationships/image" Target="/ppt/media/image3.png" Id="R61155c92a1f146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" name="TextBox 1"/>
          <p:cNvSpPr/>
          <p:nvPr/>
        </p:nvSpPr>
        <p:spPr>
          <a:xfrm xmlns:a="http://schemas.openxmlformats.org/drawingml/2006/main">
            <a:off x="1224000" y="720000"/>
            <a:ext cx="9720000" cy="180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400"/>
              <a:t>Project Development Report</a:t>
            </a:r>
          </a:p>
        </p:txBody>
      </p:sp>
      <p:sp>
        <p:nvSpPr>
          <p:cNvPr id="10001" name="TextBox 2"/>
          <p:cNvSpPr/>
          <p:nvPr/>
        </p:nvSpPr>
        <p:spPr>
          <a:xfrm xmlns:a="http://schemas.openxmlformats.org/drawingml/2006/main">
            <a:off x="1224000" y="2160000"/>
            <a:ext cx="9720000" cy="180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2400"/>
              <a:t>Automated Screenshots and Visual Audit</a:t>
            </a:r>
          </a:p>
        </p:txBody>
      </p:sp>
    </p:spTree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2" name="TextBox 1"/>
          <p:cNvSpPr/>
          <p:nvPr/>
        </p:nvSpPr>
        <p:spPr>
          <a:xfrm xmlns:a="http://schemas.openxmlformats.org/drawingml/2006/main">
            <a:off x="612000" y="360000"/>
            <a:ext cx="10800000" cy="180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3200"/>
              <a:t>System Dashboard</a:t>
            </a:r>
          </a:p>
        </p:txBody>
      </p:sp>
      <p:pic>
        <p:nvPicPr>
          <p:cNvPr id="10003" name="Picture 1" descr="dashboard.png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e81b4ff15dc448c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612000" y="1080000"/>
            <a:ext cx="10800000" cy="6750000"/>
          </a:xfrm>
          <a:prstGeom xmlns:a="http://schemas.openxmlformats.org/drawingml/2006/main" prst="rect">
            <a:avLst/>
          </a:prstGeom>
        </p:spPr>
      </p:pic>
    </p:spTree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4" name="TextBox 1"/>
          <p:cNvSpPr/>
          <p:nvPr/>
        </p:nvSpPr>
        <p:spPr>
          <a:xfrm xmlns:a="http://schemas.openxmlformats.org/drawingml/2006/main">
            <a:off x="612000" y="360000"/>
            <a:ext cx="10800000" cy="180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3200"/>
              <a:t>Convenience Products Management</a:t>
            </a:r>
          </a:p>
        </p:txBody>
      </p:sp>
      <p:pic>
        <p:nvPicPr>
          <p:cNvPr id="10005" name="Picture 1" descr="products.png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fb0550404944aeb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612000" y="1080000"/>
            <a:ext cx="10800000" cy="6750000"/>
          </a:xfrm>
          <a:prstGeom xmlns:a="http://schemas.openxmlformats.org/drawingml/2006/main" prst="rect">
            <a:avLst/>
          </a:prstGeom>
        </p:spPr>
      </p:pic>
    </p:spTree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6" name="TextBox 1"/>
          <p:cNvSpPr/>
          <p:nvPr/>
        </p:nvSpPr>
        <p:spPr>
          <a:xfrm xmlns:a="http://schemas.openxmlformats.org/drawingml/2006/main">
            <a:off x="612000" y="360000"/>
            <a:ext cx="10800000" cy="180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3200"/>
              <a:t>Fuel Type Configuration</a:t>
            </a:r>
          </a:p>
        </p:txBody>
      </p:sp>
      <p:pic>
        <p:nvPicPr>
          <p:cNvPr id="10007" name="Picture 1" descr="fuel_types.png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1155c92a1f14606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612000" y="1080000"/>
            <a:ext cx="10800000" cy="6750000"/>
          </a:xfrm>
          <a:prstGeom xmlns:a="http://schemas.openxmlformats.org/drawingml/2006/main" prst="rect">
            <a:avLst/>
          </a:prstGeom>
        </p:spPr>
      </p:pic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OfficeCLI/1.0.90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OfficeCLI</dc:creator>
  <dcterms:created xsi:type="dcterms:W3CDTF">2026-05-14T04:35:44Z</dcterms:created>
  <cp:lastModifiedBy>OfficeCLI</cp:lastModifiedBy>
  <dcterms:modified xsi:type="dcterms:W3CDTF">2026-05-14T04:35:44Z</dcterms:modified>
</cp:coreProperties>
</file>